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0" autoAdjust="0"/>
    <p:restoredTop sz="94660"/>
  </p:normalViewPr>
  <p:slideViewPr>
    <p:cSldViewPr snapToGrid="0">
      <p:cViewPr varScale="1">
        <p:scale>
          <a:sx n="75" d="100"/>
          <a:sy n="75" d="100"/>
        </p:scale>
        <p:origin x="33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39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82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61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39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778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23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84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865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46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4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1DEE6-4F76-4C76-A843-E1785A549E1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57B1-CD9C-4695-8E0F-AD0FDA88F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94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DEC1C6-D98B-2C68-9C46-4C0B99B4A2D0}"/>
              </a:ext>
            </a:extLst>
          </p:cNvPr>
          <p:cNvSpPr txBox="1"/>
          <p:nvPr/>
        </p:nvSpPr>
        <p:spPr>
          <a:xfrm>
            <a:off x="4776535" y="6707605"/>
            <a:ext cx="13355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chemeClr val="bg1"/>
                </a:solidFill>
              </a:rPr>
              <a:t>08</a:t>
            </a:r>
            <a:r>
              <a:rPr lang="en-GB" sz="2600" b="1" baseline="30000" dirty="0">
                <a:solidFill>
                  <a:schemeClr val="bg1"/>
                </a:solidFill>
              </a:rPr>
              <a:t>th</a:t>
            </a:r>
            <a:endParaRPr lang="en-GB" sz="2600" b="1" dirty="0">
              <a:solidFill>
                <a:schemeClr val="bg1"/>
              </a:solidFill>
            </a:endParaRPr>
          </a:p>
          <a:p>
            <a:pPr algn="ctr"/>
            <a:r>
              <a:rPr lang="en-GB" sz="2600" b="1">
                <a:solidFill>
                  <a:schemeClr val="bg1"/>
                </a:solidFill>
              </a:rPr>
              <a:t>Oct</a:t>
            </a:r>
            <a:endParaRPr lang="en-GB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570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</TotalTime>
  <Words>2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Attfield</dc:creator>
  <cp:lastModifiedBy>BohuntWorthing</cp:lastModifiedBy>
  <cp:revision>5</cp:revision>
  <cp:lastPrinted>2026-09-29T14:37:27Z</cp:lastPrinted>
  <dcterms:created xsi:type="dcterms:W3CDTF">2026-06-16T07:54:34Z</dcterms:created>
  <dcterms:modified xsi:type="dcterms:W3CDTF">2026-09-29T14:37:36Z</dcterms:modified>
</cp:coreProperties>
</file>